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2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DC6-5D5F-47EB-9C72-7AB89D0F845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83E3-107A-4B5C-8280-B0967F29A2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672414" cy="242889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МБДОУ «Детский сад №</a:t>
            </a:r>
            <a:r>
              <a:rPr lang="ru-RU" sz="3200" dirty="0" smtClean="0">
                <a:solidFill>
                  <a:srgbClr val="FF0000"/>
                </a:solidFill>
              </a:rPr>
              <a:t>40»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г.Иваново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Воспитатель: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err="1">
                <a:solidFill>
                  <a:srgbClr val="FF0000"/>
                </a:solidFill>
              </a:rPr>
              <a:t>Вехлова</a:t>
            </a:r>
            <a:r>
              <a:rPr lang="ru-RU" sz="3200" dirty="0">
                <a:solidFill>
                  <a:srgbClr val="FF0000"/>
                </a:solidFill>
              </a:rPr>
              <a:t> Ирина </a:t>
            </a:r>
            <a:r>
              <a:rPr lang="ru-RU" sz="3200" dirty="0" smtClean="0">
                <a:solidFill>
                  <a:srgbClr val="FF0000"/>
                </a:solidFill>
              </a:rPr>
              <a:t>Владимировна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Воробьёва Ирина Николаевна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42411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Рисование: «Золотая хохлома»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(старшая группа «Березка»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00042"/>
            <a:ext cx="6700862" cy="51387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 ходе проведения занятия, дети в старшей группе знакомятся с содержанием материала, технологией изготовления, узорами, элементами декора, а также колоритом. Для успешного проведения занятия, проводится беседа о традиционных промыслах. Рассматриваются предметы с хохломской росписью.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214290"/>
            <a:ext cx="3071834" cy="614366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Хохломская роспись –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Алых ягод россыпь. 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Отголоски лета 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зелени травы.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Рощи, перелески, 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Шелковые всплески 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Солнечно – медовой 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Золотой листвы.</a:t>
            </a:r>
          </a:p>
          <a:p>
            <a:endParaRPr lang="ru-RU" dirty="0"/>
          </a:p>
        </p:txBody>
      </p:sp>
      <p:pic>
        <p:nvPicPr>
          <p:cNvPr id="5" name="Рисунок 4" descr="https://risunci.com/wp-content/uploads/2019/01/5-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572164" cy="66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214290"/>
            <a:ext cx="3286148" cy="614366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s://risunci.com/wp-content/uploads/2019/01/1-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5357850" cy="65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6000760" y="1352779"/>
            <a:ext cx="27146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Для начала нарисуем веточку и не сколько листочков на ней.</a:t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14290"/>
            <a:ext cx="6143668" cy="614366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risunci.com/wp-content/uploads/2019/01/2-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68953"/>
            <a:ext cx="5429287" cy="65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57884" y="857232"/>
            <a:ext cx="31432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приступаем к рисованию цветов.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14290"/>
            <a:ext cx="6143668" cy="614366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risunci.com/wp-content/uploads/2019/01/2-2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68953"/>
            <a:ext cx="5572163" cy="65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86512" y="1643050"/>
            <a:ext cx="27146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добавляем ягодки.</a:t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1357298"/>
            <a:ext cx="2643206" cy="500066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risunci.com/wp-content/uploads/2019/01/3-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68953"/>
            <a:ext cx="5715039" cy="65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86512" y="1928802"/>
            <a:ext cx="22860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Рисуем мелкие детали.</a:t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14290"/>
            <a:ext cx="6143668" cy="614366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s://risunci.com/wp-content/uploads/2019/01/5-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68953"/>
            <a:ext cx="5357849" cy="65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00760" y="2786058"/>
            <a:ext cx="27860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Разукрашиваем цветы.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МБДОУ «Детский сад №40» г.Иваново Воспитатель: Вехлова Ирина Владимировна Воробьёва Ирина Николаевна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2020-04-27T14:48:53Z</dcterms:created>
  <dcterms:modified xsi:type="dcterms:W3CDTF">2020-04-27T21:21:04Z</dcterms:modified>
</cp:coreProperties>
</file>