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1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2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1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6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5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B58B-1289-4BAF-AC59-E78E812F9A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6C96-9645-4239-B462-FBD3DD02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0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412776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МБДОУ «Детский сад № 40» г. Иванова</a:t>
            </a: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 «Мы улыбаемся друг другу»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Вторая младшая группа</a:t>
            </a: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Воронцова Светлана </a:t>
            </a:r>
            <a:r>
              <a:rPr lang="ru-RU" sz="2400" b="1" dirty="0" smtClean="0">
                <a:solidFill>
                  <a:srgbClr val="FF0000"/>
                </a:solidFill>
              </a:rPr>
              <a:t>Станиславовна</a:t>
            </a:r>
          </a:p>
          <a:p>
            <a:pPr lvl="0" algn="ctr"/>
            <a:r>
              <a:rPr lang="ru-RU" sz="2400" b="1" dirty="0" err="1">
                <a:solidFill>
                  <a:srgbClr val="FF0000"/>
                </a:solidFill>
              </a:rPr>
              <a:t>Александренкова</a:t>
            </a:r>
            <a:r>
              <a:rPr lang="ru-RU" sz="2400" b="1" dirty="0">
                <a:solidFill>
                  <a:srgbClr val="FF0000"/>
                </a:solidFill>
              </a:rPr>
              <a:t> Мария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14090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518" y="692696"/>
            <a:ext cx="64838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Цель: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1. Закрепить умение  рисовать карандашами, ориентироваться на контуре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(справа, слева, посередине)</a:t>
            </a:r>
          </a:p>
          <a:p>
            <a:pPr lvl="0" algn="just"/>
            <a:endParaRPr lang="ru-RU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2.Закрепить  применение  аппликации при выполнении «портрета»;</a:t>
            </a:r>
          </a:p>
          <a:p>
            <a:pPr lvl="0" algn="just"/>
            <a:endParaRPr lang="ru-RU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3. Воспитывать у детей дружелюбное отношение друг у другу ( улыбка).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Материалы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1. Контуры лиц мальчиков и девочек.</a:t>
            </a:r>
          </a:p>
          <a:p>
            <a:pPr lvl="0"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2. Цветные карандаши</a:t>
            </a:r>
          </a:p>
          <a:p>
            <a:pPr lvl="0"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3. Цветной пластилин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721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9" y="16086"/>
            <a:ext cx="9160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24744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Беседа:</a:t>
            </a: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Как </a:t>
            </a:r>
            <a:r>
              <a:rPr lang="ru-RU" b="1" dirty="0">
                <a:solidFill>
                  <a:srgbClr val="006600"/>
                </a:solidFill>
              </a:rPr>
              <a:t>вы думаете, с чего начинается хорошее настроение?  </a:t>
            </a:r>
            <a:r>
              <a:rPr lang="ru-RU" b="1" dirty="0" smtClean="0">
                <a:solidFill>
                  <a:srgbClr val="FF0000"/>
                </a:solidFill>
              </a:rPr>
              <a:t>(С</a:t>
            </a:r>
            <a:r>
              <a:rPr lang="ru-RU" b="1" dirty="0">
                <a:solidFill>
                  <a:srgbClr val="FF0000"/>
                </a:solidFill>
              </a:rPr>
              <a:t> улыбки</a:t>
            </a:r>
            <a:r>
              <a:rPr lang="ru-RU" b="1" dirty="0" smtClean="0">
                <a:solidFill>
                  <a:srgbClr val="FF0000"/>
                </a:solidFill>
              </a:rPr>
              <a:t>!) </a:t>
            </a:r>
            <a:r>
              <a:rPr lang="ru-RU" b="1" dirty="0">
                <a:solidFill>
                  <a:srgbClr val="006600"/>
                </a:solidFill>
              </a:rPr>
              <a:t>Конечно, хорошее настроение начинается с улыбки. </a:t>
            </a: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i="1" dirty="0" smtClean="0">
                <a:solidFill>
                  <a:srgbClr val="006600"/>
                </a:solidFill>
              </a:rPr>
              <a:t>Посмотрите </a:t>
            </a:r>
            <a:r>
              <a:rPr lang="ru-RU" b="1" i="1" dirty="0">
                <a:solidFill>
                  <a:srgbClr val="006600"/>
                </a:solidFill>
              </a:rPr>
              <a:t>друг другу в глаза и </a:t>
            </a:r>
            <a:r>
              <a:rPr lang="ru-RU" b="1" i="1" dirty="0" smtClean="0">
                <a:solidFill>
                  <a:srgbClr val="FF0000"/>
                </a:solidFill>
              </a:rPr>
              <a:t>улыбнитесь!</a:t>
            </a:r>
          </a:p>
          <a:p>
            <a:r>
              <a:rPr lang="ru-RU" dirty="0"/>
              <a:t> </a:t>
            </a:r>
            <a:r>
              <a:rPr lang="ru-RU" b="1" dirty="0">
                <a:solidFill>
                  <a:srgbClr val="006600"/>
                </a:solidFill>
              </a:rPr>
              <a:t>У</a:t>
            </a:r>
            <a:r>
              <a:rPr lang="ru-RU" b="1" dirty="0" smtClean="0">
                <a:solidFill>
                  <a:srgbClr val="006600"/>
                </a:solidFill>
              </a:rPr>
              <a:t>лыбка</a:t>
            </a:r>
            <a:r>
              <a:rPr lang="ru-RU" b="1" dirty="0">
                <a:solidFill>
                  <a:srgbClr val="006600"/>
                </a:solidFill>
              </a:rPr>
              <a:t> может согреть своим теплом, показать ваше дружелюбие и улучшить всем </a:t>
            </a:r>
            <a:r>
              <a:rPr lang="ru-RU" b="1" dirty="0" smtClean="0">
                <a:solidFill>
                  <a:srgbClr val="006600"/>
                </a:solidFill>
              </a:rPr>
              <a:t>настроение</a:t>
            </a:r>
          </a:p>
          <a:p>
            <a:endParaRPr lang="ru-RU" b="1" i="1" dirty="0">
              <a:solidFill>
                <a:srgbClr val="006600"/>
              </a:solidFill>
            </a:endParaRPr>
          </a:p>
          <a:p>
            <a:endParaRPr lang="ru-RU" b="1" i="1" dirty="0" smtClean="0">
              <a:solidFill>
                <a:srgbClr val="006600"/>
              </a:solidFill>
            </a:endParaRPr>
          </a:p>
          <a:p>
            <a:endParaRPr lang="ru-RU" b="1" i="1" dirty="0">
              <a:solidFill>
                <a:srgbClr val="006600"/>
              </a:solidFill>
            </a:endParaRPr>
          </a:p>
          <a:p>
            <a:endParaRPr lang="ru-RU" b="1" i="1" dirty="0" smtClean="0">
              <a:solidFill>
                <a:srgbClr val="006600"/>
              </a:solidFill>
            </a:endParaRPr>
          </a:p>
          <a:p>
            <a:endParaRPr lang="ru-RU" b="1" i="1" dirty="0">
              <a:solidFill>
                <a:srgbClr val="006600"/>
              </a:solidFill>
            </a:endParaRPr>
          </a:p>
          <a:p>
            <a:endParaRPr lang="ru-RU" b="1" i="1" dirty="0" smtClean="0">
              <a:solidFill>
                <a:srgbClr val="006600"/>
              </a:solidFill>
            </a:endParaRPr>
          </a:p>
          <a:p>
            <a:endParaRPr lang="ru-RU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25"/>
            <a:ext cx="9160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f2.ppt-online.org/files2/slide/l/LYxM0krSJOzTyjsUp95ZlhC1eXcW4NbmdD6GQ2IHKu/slide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73" y="1484784"/>
            <a:ext cx="6120680" cy="41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90872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Д/и «Угадай эмоцию»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7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9675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6600"/>
                </a:solidFill>
              </a:rPr>
              <a:t>1. Мы </a:t>
            </a:r>
            <a:r>
              <a:rPr lang="ru-RU" b="1" dirty="0" smtClean="0">
                <a:solidFill>
                  <a:srgbClr val="006600"/>
                </a:solidFill>
              </a:rPr>
              <a:t>предлагается детям на контурах лиц детей   (девочки выполняют на контурах девочек, мальчики-мальчиков) выполнить цветным пластилином аппликацию глаз, под цвет глаз ребенка. Брови и реснички нарисовать карандашом. Раскрасить карандашами волосы и бантик девочкам. Нарисовать карандашом улыбку.</a:t>
            </a:r>
          </a:p>
          <a:p>
            <a:pPr lvl="0"/>
            <a:endParaRPr lang="ru-RU" b="1" dirty="0">
              <a:solidFill>
                <a:srgbClr val="006600"/>
              </a:solidFill>
            </a:endParaRPr>
          </a:p>
          <a:p>
            <a:pPr lvl="0"/>
            <a:r>
              <a:rPr lang="ru-RU" b="1" dirty="0" smtClean="0">
                <a:solidFill>
                  <a:srgbClr val="006600"/>
                </a:solidFill>
              </a:rPr>
              <a:t> 2. Объяснить </a:t>
            </a:r>
            <a:r>
              <a:rPr lang="ru-RU" b="1" dirty="0" smtClean="0">
                <a:solidFill>
                  <a:srgbClr val="006600"/>
                </a:solidFill>
              </a:rPr>
              <a:t>детям, что на полученном их «портрете» главное-веселая улыбка, которую они пошлют всем детям своей группы, пока не могут с ними встречаться и играть.</a:t>
            </a:r>
          </a:p>
          <a:p>
            <a:pPr lvl="0"/>
            <a:endParaRPr lang="ru-RU" b="1" dirty="0" smtClean="0">
              <a:solidFill>
                <a:srgbClr val="006600"/>
              </a:solidFill>
            </a:endParaRPr>
          </a:p>
          <a:p>
            <a:pPr lvl="0"/>
            <a:r>
              <a:rPr lang="ru-RU" b="1" dirty="0" smtClean="0">
                <a:solidFill>
                  <a:srgbClr val="006600"/>
                </a:solidFill>
              </a:rPr>
              <a:t>3. </a:t>
            </a:r>
            <a:r>
              <a:rPr lang="ru-RU" b="1" dirty="0" smtClean="0">
                <a:solidFill>
                  <a:srgbClr val="006600"/>
                </a:solidFill>
              </a:rPr>
              <a:t>Родители, подпишите </a:t>
            </a:r>
            <a:r>
              <a:rPr lang="ru-RU" b="1" dirty="0" smtClean="0">
                <a:solidFill>
                  <a:srgbClr val="006600"/>
                </a:solidFill>
              </a:rPr>
              <a:t>имена детей под «портретами» и отправить воспитателям для оформления  общей картинки «Наша веселая группа».</a:t>
            </a:r>
          </a:p>
          <a:p>
            <a:pPr marL="342900" lvl="0" indent="-342900" algn="just">
              <a:buAutoNum type="arabicPeriod"/>
            </a:pP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8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изображение_viber_2020-04-27_13-00-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6060" r="4575"/>
          <a:stretch/>
        </p:blipFill>
        <p:spPr bwMode="auto">
          <a:xfrm>
            <a:off x="1634537" y="1196753"/>
            <a:ext cx="5889792" cy="50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1700" y="69269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«Мы улыбаемся друг другу»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3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1700" y="69269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«Мы улыбаемся друг другу»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 descr="C:\Users\user\Desktop\изображение_viber_2020-04-27_16-21-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4981" r="1" b="14176"/>
          <a:stretch/>
        </p:blipFill>
        <p:spPr bwMode="auto">
          <a:xfrm>
            <a:off x="4067944" y="1095411"/>
            <a:ext cx="4681512" cy="2945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изображение_viber_2020-04-28_21-27-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6716" y="2601836"/>
            <a:ext cx="2989431" cy="4499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18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1700" y="69269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«Мы улыбаемся друг другу»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C:\Users\user\Desktop\изображение_viber_2020-04-27_12-59-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4" y="1186445"/>
            <a:ext cx="3193588" cy="4485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изображение_viber_2020-04-27_12-58-4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22141" r="6960" b="36046"/>
          <a:stretch/>
        </p:blipFill>
        <p:spPr bwMode="auto">
          <a:xfrm>
            <a:off x="3995936" y="2204864"/>
            <a:ext cx="438150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1650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223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2020-04-28T09:06:42Z</dcterms:created>
  <dcterms:modified xsi:type="dcterms:W3CDTF">2020-04-30T09:42:26Z</dcterms:modified>
</cp:coreProperties>
</file>