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4" r:id="rId6"/>
    <p:sldId id="259" r:id="rId7"/>
    <p:sldId id="260" r:id="rId8"/>
    <p:sldId id="265" r:id="rId9"/>
    <p:sldId id="261" r:id="rId10"/>
    <p:sldId id="262" r:id="rId11"/>
    <p:sldId id="263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8F4-6AF0-4F6E-9C93-1E791BB66F2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52BC-3F17-4905-ABE6-EDF17331E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12350"/>
      </p:ext>
    </p:extLst>
  </p:cSld>
  <p:clrMapOvr>
    <a:masterClrMapping/>
  </p:clrMapOvr>
  <p:transition spd="slow" advClick="0" advTm="8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8F4-6AF0-4F6E-9C93-1E791BB66F2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52BC-3F17-4905-ABE6-EDF17331E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13573"/>
      </p:ext>
    </p:extLst>
  </p:cSld>
  <p:clrMapOvr>
    <a:masterClrMapping/>
  </p:clrMapOvr>
  <p:transition spd="slow" advClick="0" advTm="8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8F4-6AF0-4F6E-9C93-1E791BB66F2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52BC-3F17-4905-ABE6-EDF17331E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57740"/>
      </p:ext>
    </p:extLst>
  </p:cSld>
  <p:clrMapOvr>
    <a:masterClrMapping/>
  </p:clrMapOvr>
  <p:transition spd="slow" advClick="0" advTm="8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8F4-6AF0-4F6E-9C93-1E791BB66F2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52BC-3F17-4905-ABE6-EDF17331E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49082"/>
      </p:ext>
    </p:extLst>
  </p:cSld>
  <p:clrMapOvr>
    <a:masterClrMapping/>
  </p:clrMapOvr>
  <p:transition spd="slow" advClick="0" advTm="8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8F4-6AF0-4F6E-9C93-1E791BB66F2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52BC-3F17-4905-ABE6-EDF17331E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31887"/>
      </p:ext>
    </p:extLst>
  </p:cSld>
  <p:clrMapOvr>
    <a:masterClrMapping/>
  </p:clrMapOvr>
  <p:transition spd="slow" advClick="0" advTm="8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8F4-6AF0-4F6E-9C93-1E791BB66F2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52BC-3F17-4905-ABE6-EDF17331E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9380"/>
      </p:ext>
    </p:extLst>
  </p:cSld>
  <p:clrMapOvr>
    <a:masterClrMapping/>
  </p:clrMapOvr>
  <p:transition spd="slow" advClick="0" advTm="8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8F4-6AF0-4F6E-9C93-1E791BB66F2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52BC-3F17-4905-ABE6-EDF17331E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6733"/>
      </p:ext>
    </p:extLst>
  </p:cSld>
  <p:clrMapOvr>
    <a:masterClrMapping/>
  </p:clrMapOvr>
  <p:transition spd="slow" advClick="0" advTm="8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8F4-6AF0-4F6E-9C93-1E791BB66F2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52BC-3F17-4905-ABE6-EDF17331E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451421"/>
      </p:ext>
    </p:extLst>
  </p:cSld>
  <p:clrMapOvr>
    <a:masterClrMapping/>
  </p:clrMapOvr>
  <p:transition spd="slow" advClick="0" advTm="8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8F4-6AF0-4F6E-9C93-1E791BB66F2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52BC-3F17-4905-ABE6-EDF17331E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89769"/>
      </p:ext>
    </p:extLst>
  </p:cSld>
  <p:clrMapOvr>
    <a:masterClrMapping/>
  </p:clrMapOvr>
  <p:transition spd="slow" advClick="0" advTm="8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8F4-6AF0-4F6E-9C93-1E791BB66F2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52BC-3F17-4905-ABE6-EDF17331E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92470"/>
      </p:ext>
    </p:extLst>
  </p:cSld>
  <p:clrMapOvr>
    <a:masterClrMapping/>
  </p:clrMapOvr>
  <p:transition spd="slow" advClick="0" advTm="8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CE8F4-6AF0-4F6E-9C93-1E791BB66F2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52BC-3F17-4905-ABE6-EDF17331E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69996"/>
      </p:ext>
    </p:extLst>
  </p:cSld>
  <p:clrMapOvr>
    <a:masterClrMapping/>
  </p:clrMapOvr>
  <p:transition spd="slow" advClick="0" advTm="8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8000">
              <a:schemeClr val="accent2">
                <a:lumMod val="60000"/>
                <a:lumOff val="40000"/>
              </a:schemeClr>
            </a:gs>
            <a:gs pos="55000">
              <a:srgbClr val="FFC000"/>
            </a:gs>
            <a:gs pos="100000">
              <a:srgbClr val="FF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CE8F4-6AF0-4F6E-9C93-1E791BB66F2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52BC-3F17-4905-ABE6-EDF17331E7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26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wsglZ5W7I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youtu.be/FKemGCeZH9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ustih.ru/samuil-marshak-rasskaz-o-neizvestnom-gero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wIbAqRAR24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3686" y="13322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Пожарная безопасность</a:t>
            </a:r>
            <a:b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9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(средняя группа)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8105" y="4531428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40»</a:t>
            </a:r>
          </a:p>
          <a:p>
            <a:pPr algn="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оспитатели: </a:t>
            </a:r>
          </a:p>
          <a:p>
            <a:pPr algn="r"/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Русинова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Алексеевна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Людмила Михайловна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692091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7562" r="12641"/>
          <a:stretch/>
        </p:blipFill>
        <p:spPr>
          <a:xfrm>
            <a:off x="5914608" y="365125"/>
            <a:ext cx="5138672" cy="28249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24" y="2956601"/>
            <a:ext cx="3622733" cy="294347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79182" y="3234847"/>
            <a:ext cx="3028951" cy="40386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0"/>
          <a:stretch/>
        </p:blipFill>
        <p:spPr>
          <a:xfrm>
            <a:off x="620170" y="283360"/>
            <a:ext cx="3646613" cy="4031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5" y="3829049"/>
            <a:ext cx="3923763" cy="29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32563"/>
      </p:ext>
    </p:extLst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2570" r="12535"/>
          <a:stretch/>
        </p:blipFill>
        <p:spPr>
          <a:xfrm>
            <a:off x="7066209" y="365125"/>
            <a:ext cx="4958366" cy="37240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81421">
            <a:off x="808219" y="130718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Загадки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" y="1027906"/>
            <a:ext cx="4776914" cy="358268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781" r="12852"/>
          <a:stretch/>
        </p:blipFill>
        <p:spPr>
          <a:xfrm>
            <a:off x="4391695" y="3574810"/>
            <a:ext cx="4224270" cy="319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5957"/>
      </p:ext>
    </p:extLst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Аппликация «Пожарная машина»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Совершенствовать умение детей выкладывать и наклеивать детали аппликации;</a:t>
            </a:r>
          </a:p>
          <a:p>
            <a:r>
              <a:rPr lang="ru-RU" dirty="0" smtClean="0"/>
              <a:t> Формировать умение вырезать по контуру, по намеченной линии;</a:t>
            </a:r>
          </a:p>
          <a:p>
            <a:r>
              <a:rPr lang="ru-RU" dirty="0" smtClean="0"/>
              <a:t> Закрепить навык выполнения изображения на всей поверхности листа;</a:t>
            </a:r>
          </a:p>
          <a:p>
            <a:r>
              <a:rPr lang="ru-RU" dirty="0" smtClean="0"/>
              <a:t> Развивать эстетические чувства и творческую инициативу.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998013"/>
      </p:ext>
    </p:extLst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10" y="3141752"/>
            <a:ext cx="2690611" cy="292667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По контуру вырезаем круги.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У голубого и красного прямоугольников по линии отрезаем угол.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У маленького голубого прямоугольника отрезаем углы.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2" y="252223"/>
            <a:ext cx="3176789" cy="2382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89" y="1957588"/>
            <a:ext cx="2850792" cy="380105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345250" y="252223"/>
            <a:ext cx="3601791" cy="24523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Из желтого прямоугольника отрезаем 2 длинных полоски, оставшуюся часть нарезаем короткими полосками для лестницы.</a:t>
            </a:r>
          </a:p>
          <a:p>
            <a:r>
              <a:rPr lang="ru-RU" dirty="0" smtClean="0"/>
              <a:t>Выкладываем детали и наклеиваем их на листок.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49" y="3407548"/>
            <a:ext cx="4303151" cy="32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2677"/>
      </p:ext>
    </p:extLst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0" b="16447"/>
          <a:stretch/>
        </p:blipFill>
        <p:spPr>
          <a:xfrm rot="5400000">
            <a:off x="8665583" y="738807"/>
            <a:ext cx="3742060" cy="2632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5" y="128788"/>
            <a:ext cx="2588654" cy="345153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86" y="3545492"/>
            <a:ext cx="5524938" cy="31077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9" b="30704"/>
          <a:stretch/>
        </p:blipFill>
        <p:spPr>
          <a:xfrm>
            <a:off x="3236089" y="2055022"/>
            <a:ext cx="4249049" cy="3631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8"/>
          <a:stretch/>
        </p:blipFill>
        <p:spPr>
          <a:xfrm>
            <a:off x="544343" y="3181158"/>
            <a:ext cx="3260297" cy="36164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2550" y="572512"/>
            <a:ext cx="3445948" cy="25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48526"/>
      </p:ext>
    </p:extLst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4712"/>
            <a:ext cx="10515600" cy="48585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Продолжать формировать основы безопасности собственной жизнедеятельности;</a:t>
            </a:r>
          </a:p>
          <a:p>
            <a:r>
              <a:rPr lang="ru-RU" dirty="0" smtClean="0"/>
              <a:t>Закреплять правила противопожарной безопасности, знания  номеров телефонов вызова помощи в экстренных ситуациях;</a:t>
            </a:r>
          </a:p>
          <a:p>
            <a:r>
              <a:rPr lang="ru-RU" dirty="0" smtClean="0"/>
              <a:t> Развивать умение анализировать причины возникновения пожаров. Познакомить со схемой поведения во время пожара;</a:t>
            </a:r>
          </a:p>
          <a:p>
            <a:r>
              <a:rPr lang="ru-RU" dirty="0" smtClean="0"/>
              <a:t> Воспитывать уважение к профессии пожарного, спасателя;</a:t>
            </a:r>
          </a:p>
          <a:p>
            <a:r>
              <a:rPr lang="ru-RU" dirty="0" smtClean="0"/>
              <a:t> Закреплять представления детей о специальном транспорте для тушения пожаров, механизмов для спасения людей.</a:t>
            </a:r>
          </a:p>
          <a:p>
            <a:r>
              <a:rPr lang="ru-RU" dirty="0" smtClean="0"/>
              <a:t>Развивать познавательно-исследовательскую деятельность. Познакомить с историей возникновения и добычи огня в древности, со свойствами огня, и способами  его тушения.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86324"/>
      </p:ext>
    </p:extLst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Провести беседу. Вопросы: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 Чем помогал огонь древним людям?</a:t>
            </a:r>
          </a:p>
          <a:p>
            <a:r>
              <a:rPr lang="ru-RU" dirty="0" smtClean="0"/>
              <a:t>- А теперь поговорим о добрых делах огня в наши дни: расскажи, где сегодня работает огонь и как он помогает людям?</a:t>
            </a:r>
          </a:p>
          <a:p>
            <a:r>
              <a:rPr lang="ru-RU" dirty="0" smtClean="0"/>
              <a:t>- Почему огонь может быть опасен для людей? Когда это происходит?</a:t>
            </a:r>
          </a:p>
          <a:p>
            <a:r>
              <a:rPr lang="ru-RU" dirty="0" smtClean="0"/>
              <a:t>- В каких случаях неосторожное обращение с огнем приводит к пожарам?</a:t>
            </a:r>
          </a:p>
          <a:p>
            <a:r>
              <a:rPr lang="ru-RU" dirty="0" smtClean="0"/>
              <a:t>- Какие меры предосторожности должны предпринять туристы при разведении костра в лесу?</a:t>
            </a:r>
          </a:p>
          <a:p>
            <a:r>
              <a:rPr lang="ru-RU" dirty="0" smtClean="0"/>
              <a:t>- Какие меры предосторожности нужно предпринять дома в новогодние праздники при использовании свечей, фейерверков, бенгальских огней, петард?</a:t>
            </a:r>
          </a:p>
          <a:p>
            <a:r>
              <a:rPr lang="ru-RU" dirty="0" smtClean="0"/>
              <a:t>- Какие меры предосторожности нужно предпринять при пользовании электробытовыми приборами?</a:t>
            </a:r>
          </a:p>
          <a:p>
            <a:r>
              <a:rPr lang="ru-RU" dirty="0" smtClean="0"/>
              <a:t>- Как вызвать пожарную команду в случае запаха дыма или вида огня, пламени?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217573"/>
      </p:ext>
    </p:extLst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121" y="754869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Как наши предки научились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добывать огонь?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6528" y="2245349"/>
            <a:ext cx="10515600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https://youtu.be/7wsglZ5W7IE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0384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поведения при пожаре.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Видеоролик «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Спасик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и его друзья»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https://youtu.be/FKemGCeZH9Y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18" y="274796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7981"/>
      </p:ext>
    </p:extLst>
  </p:cSld>
  <p:clrMapOvr>
    <a:masterClrMapping/>
  </p:clrMapOvr>
  <p:transition spd="slow" advClick="0" advTm="6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Чтение С. Я. Маршак «Неизвестный герой»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https://rustih.ru/samuil-marshak-rasskaz-o-neizvestnom-geroe/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6" y="2413850"/>
            <a:ext cx="3832270" cy="417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16710"/>
      </p:ext>
    </p:extLst>
  </p:cSld>
  <p:clrMapOvr>
    <a:masterClrMapping/>
  </p:clrMapOvr>
  <p:transition spd="slow" advClick="0" advTm="6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Рисование «Огонь добрый, огонь злой»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Вспомним о правилах поведения при пожаре:</a:t>
            </a:r>
          </a:p>
          <a:p>
            <a:r>
              <a:rPr lang="ru-RU" b="1" dirty="0" smtClean="0"/>
              <a:t>Правило 1.</a:t>
            </a:r>
            <a:r>
              <a:rPr lang="ru-RU" dirty="0" smtClean="0"/>
              <a:t> Никогда не трогай опасные предметы. </a:t>
            </a:r>
          </a:p>
          <a:p>
            <a:r>
              <a:rPr lang="ru-RU" b="1" dirty="0" smtClean="0"/>
              <a:t>Правило 2</a:t>
            </a:r>
            <a:r>
              <a:rPr lang="ru-RU" dirty="0" smtClean="0"/>
              <a:t>. Если увидел огонь – сразу сообщай взрослым, не бойся – даже если причина пожара – твоя шалость. </a:t>
            </a:r>
          </a:p>
          <a:p>
            <a:r>
              <a:rPr lang="ru-RU" b="1" dirty="0" smtClean="0"/>
              <a:t>Правило 3</a:t>
            </a:r>
            <a:r>
              <a:rPr lang="ru-RU" dirty="0" smtClean="0"/>
              <a:t>. Нельзя прятаться в дальних углах, под кроватью, за шкафом – опасен не только огонь, но и дым.</a:t>
            </a:r>
          </a:p>
          <a:p>
            <a:r>
              <a:rPr lang="ru-RU" b="1" dirty="0" smtClean="0"/>
              <a:t>Правило 4</a:t>
            </a:r>
            <a:r>
              <a:rPr lang="ru-RU" dirty="0" smtClean="0"/>
              <a:t>. Напомни родителям, что пожарных вызывают по номеру «112» или «101»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121864"/>
      </p:ext>
    </p:extLst>
  </p:cSld>
  <p:clrMapOvr>
    <a:masterClrMapping/>
  </p:clrMapOvr>
  <p:transition spd="slow" advClick="0" advTm="8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«Спички детям не игрушка!»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М/ф «Путаница»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https://youtu.be/wIbAqRAR24U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907" y="2620649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2437"/>
      </p:ext>
    </p:extLst>
  </p:cSld>
  <p:clrMapOvr>
    <a:masterClrMapping/>
  </p:clrMapOvr>
  <p:transition spd="slow" advClick="0" advTm="6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Рисование «Огонь добрый, огонь злой»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319" y="1887425"/>
            <a:ext cx="5343440" cy="42557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Ребята, а давайте теперь нарисуем наши огонёчки! Только необычным способом, нашими ладошками. Сначала мы положим наш лист горизонтально перед собой, возьмём красную гуашь и закрасим нашу ладошку. Когда вся ладошка окрашена, аккуратно и крепко прижимаем её к листу, поднимаем ладошку -1 огонёк готов. Затем рисуем таким же способом рядом ещё один огонёк. Давайте дорисуем нашим огонькам дрова, из которых он разгорелся, для этого возьмём кисточки и коричневую гуашь. А теперь выберете какой огонёк будет у вас злым, а какой добрым?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17" y="1503654"/>
            <a:ext cx="3335568" cy="2501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67" y="2356449"/>
            <a:ext cx="3048001" cy="2286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17" y="4005330"/>
            <a:ext cx="3368026" cy="25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31437"/>
      </p:ext>
    </p:extLst>
  </p:cSld>
  <p:clrMapOvr>
    <a:masterClrMapping/>
  </p:clrMapOvr>
  <p:transition spd="slow" advClick="0" advTm="9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473</Words>
  <Application>Microsoft Office PowerPoint</Application>
  <PresentationFormat>Произвольный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Пожарная безопасность (средняя группа)</vt:lpstr>
      <vt:lpstr>Задачи: </vt:lpstr>
      <vt:lpstr>Провести беседу. Вопросы:</vt:lpstr>
      <vt:lpstr>Как наши предки научились  добывать огонь?</vt:lpstr>
      <vt:lpstr>Правила поведения при пожаре. Видеоролик «Спасик и его друзья»</vt:lpstr>
      <vt:lpstr>Чтение С. Я. Маршак «Неизвестный герой»</vt:lpstr>
      <vt:lpstr>Рисование «Огонь добрый, огонь злой»</vt:lpstr>
      <vt:lpstr>«Спички детям не игрушка!» М/ф «Путаница»</vt:lpstr>
      <vt:lpstr>Рисование «Огонь добрый, огонь злой»</vt:lpstr>
      <vt:lpstr>Презентация PowerPoint</vt:lpstr>
      <vt:lpstr>Загадки</vt:lpstr>
      <vt:lpstr>Аппликация «Пожарная машина»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</dc:title>
  <dc:creator>1</dc:creator>
  <cp:lastModifiedBy>Пользователь</cp:lastModifiedBy>
  <cp:revision>14</cp:revision>
  <dcterms:created xsi:type="dcterms:W3CDTF">2020-04-27T09:14:13Z</dcterms:created>
  <dcterms:modified xsi:type="dcterms:W3CDTF">2020-04-27T21:30:20Z</dcterms:modified>
</cp:coreProperties>
</file>