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4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2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6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2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6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4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7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7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1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1CE1-3CD5-44EE-B024-1E2DDEC2C7DA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8209-E66D-4950-B49C-3A8B8018D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412776"/>
            <a:ext cx="5976664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Подготовительная группа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«Цыплята»</a:t>
            </a:r>
          </a:p>
          <a:p>
            <a:pPr algn="ctr"/>
            <a:endParaRPr lang="ru-RU" sz="3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«Аппликация 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конусов»</a:t>
            </a:r>
          </a:p>
          <a:p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  <a:p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Воспитатели: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Музалевская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В.Г. </a:t>
            </a: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            Губанова Н.А.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C:\Users\user\Downloads\kisspng-dog-puppy-clip-art-perro-5b353f5d41f621.999643921530216285270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556" y1="32625" x2="28556" y2="32625"/>
                        <a14:foregroundMark x1="36667" y1="22875" x2="36667" y2="22875"/>
                        <a14:foregroundMark x1="32889" y1="25250" x2="32889" y2="25250"/>
                        <a14:foregroundMark x1="46333" y1="29500" x2="46333" y2="29500"/>
                        <a14:foregroundMark x1="48222" y1="27750" x2="48222" y2="27750"/>
                        <a14:foregroundMark x1="49667" y1="31125" x2="49667" y2="31125"/>
                        <a14:foregroundMark x1="34667" y1="35375" x2="34667" y2="35375"/>
                        <a14:foregroundMark x1="38000" y1="94125" x2="38000" y2="94125"/>
                        <a14:foregroundMark x1="24667" y1="91875" x2="24667" y2="91875"/>
                        <a14:foregroundMark x1="55778" y1="96250" x2="55778" y2="96250"/>
                        <a14:foregroundMark x1="35222" y1="25750" x2="35222" y2="25750"/>
                        <a14:foregroundMark x1="35556" y1="26125" x2="35556" y2="26125"/>
                        <a14:foregroundMark x1="45333" y1="32750" x2="45333" y2="32750"/>
                        <a14:foregroundMark x1="45667" y1="32125" x2="45667" y2="32125"/>
                        <a14:foregroundMark x1="33778" y1="38750" x2="33778" y2="38750"/>
                        <a14:foregroundMark x1="52556" y1="94500" x2="52556" y2="94500"/>
                        <a14:foregroundMark x1="76444" y1="75125" x2="76444" y2="75125"/>
                        <a14:foregroundMark x1="75111" y1="72500" x2="75111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345638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60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Цели этого занятия: развитие мелкой моторики, образного мышления, творческих способностей; воспитание усидчивости и аккуратности в работе. 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Вам </a:t>
            </a:r>
            <a:r>
              <a:rPr lang="ru-RU" b="1" dirty="0" smtClean="0">
                <a:solidFill>
                  <a:srgbClr val="002060"/>
                </a:solidFill>
              </a:rPr>
              <a:t>потребуется:  цветной </a:t>
            </a:r>
            <a:r>
              <a:rPr lang="ru-RU" b="1" dirty="0">
                <a:solidFill>
                  <a:srgbClr val="002060"/>
                </a:solidFill>
              </a:rPr>
              <a:t>картон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	цветная </a:t>
            </a:r>
            <a:r>
              <a:rPr lang="ru-RU" b="1" dirty="0">
                <a:solidFill>
                  <a:srgbClr val="002060"/>
                </a:solidFill>
              </a:rPr>
              <a:t>бумага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	ножницы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		клей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		линейка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		простой карандаш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Доброе утро , уважаемые родители!</a:t>
            </a:r>
          </a:p>
          <a:p>
            <a:r>
              <a:rPr lang="ru-RU" b="1" dirty="0">
                <a:solidFill>
                  <a:srgbClr val="002060"/>
                </a:solidFill>
              </a:rPr>
              <a:t>Сегодня нашим ребятам мы предлагаем сделать аппликацию из конусов. 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Просто, интересно и весело.</a:t>
            </a:r>
          </a:p>
          <a:p>
            <a:r>
              <a:rPr lang="ru-RU" b="1" dirty="0">
                <a:solidFill>
                  <a:srgbClr val="002060"/>
                </a:solidFill>
              </a:rPr>
              <a:t>Все потому, что самый обычный конус может превратиться в любую игрушку, зверушку, птицу, забавный предмет.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2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Чтобы </a:t>
            </a:r>
            <a:r>
              <a:rPr lang="ru-RU" b="1" dirty="0">
                <a:solidFill>
                  <a:srgbClr val="002060"/>
                </a:solidFill>
              </a:rPr>
              <a:t>создать конус следует начертить с помощью циркуля круг и разделить его на 4 части. Затем эти все сектора разрезаются, и из получившихся четвертинок сворачивается конус. Такой конус будет узким, а вот если отрезать больше четвертинки круга, получится </a:t>
            </a:r>
            <a:r>
              <a:rPr lang="ru-RU" b="1" dirty="0" err="1">
                <a:solidFill>
                  <a:srgbClr val="002060"/>
                </a:solidFill>
              </a:rPr>
              <a:t>пошире</a:t>
            </a:r>
            <a:r>
              <a:rPr lang="ru-RU" b="1" dirty="0">
                <a:solidFill>
                  <a:srgbClr val="002060"/>
                </a:solidFill>
              </a:rPr>
              <a:t> и сам конус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	Сегодня </a:t>
            </a:r>
            <a:r>
              <a:rPr lang="ru-RU" b="1" dirty="0">
                <a:solidFill>
                  <a:srgbClr val="002060"/>
                </a:solidFill>
              </a:rPr>
              <a:t>мы будем делать " Собачку из конусов".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Туловище </a:t>
            </a:r>
            <a:r>
              <a:rPr lang="ru-RU" b="1" dirty="0">
                <a:solidFill>
                  <a:srgbClr val="002060"/>
                </a:solidFill>
              </a:rPr>
              <a:t>собачки– это конус из коричневого картона. Для его создания понадобится чуть меньше половины круга. Но можно сначала нарисовать циркулем или с помощью любой посудины с округлым дном большой круг, а затем перерезать его пополам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Свернуть </a:t>
            </a:r>
            <a:r>
              <a:rPr lang="ru-RU" b="1" dirty="0">
                <a:solidFill>
                  <a:srgbClr val="002060"/>
                </a:solidFill>
              </a:rPr>
              <a:t>половинку в конус, лишнее отрезать, а края склеить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цыплята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8" b="23129"/>
          <a:stretch/>
        </p:blipFill>
        <p:spPr bwMode="auto">
          <a:xfrm>
            <a:off x="2699792" y="3429000"/>
            <a:ext cx="3615214" cy="24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9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193" cy="68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Длинные ушки коричневого цвета и желтые  чуть меньшего размера, которые будут внутренней частью ушей.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Два желтых круга для мордочки . Черный кружочек, который будет носом.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Розовый полуовал – язык.</a:t>
            </a:r>
          </a:p>
        </p:txBody>
      </p:sp>
      <p:pic>
        <p:nvPicPr>
          <p:cNvPr id="3074" name="Picture 2" descr="C:\Users\user\Desktop\цыплят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131" y="2831756"/>
            <a:ext cx="354128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цыплята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8750" y="2819699"/>
            <a:ext cx="3527037" cy="29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2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201"/>
            <a:ext cx="9184193" cy="68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Внутреннюю </a:t>
            </a:r>
            <a:r>
              <a:rPr lang="ru-RU" b="1" dirty="0">
                <a:solidFill>
                  <a:srgbClr val="002060"/>
                </a:solidFill>
              </a:rPr>
              <a:t>желтую часть ушей следует приклеить на коричневые уши, затем склеить чуть внахлест желтые круги мордочки, сверху на них приклеить черный нос, а снизу – розовый язык.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Приклейте </a:t>
            </a:r>
            <a:r>
              <a:rPr lang="ru-RU" b="1" dirty="0">
                <a:solidFill>
                  <a:srgbClr val="002060"/>
                </a:solidFill>
              </a:rPr>
              <a:t>собачке  глазки, затем добавьте мордочку и сделайте на ней фломастером черные точки. </a:t>
            </a:r>
          </a:p>
          <a:p>
            <a:r>
              <a:rPr lang="ru-RU" b="1" dirty="0">
                <a:solidFill>
                  <a:srgbClr val="002060"/>
                </a:solidFill>
              </a:rPr>
              <a:t> С помощью карандаша заверните ушки немного вниз.  Приклейте ушки в верхней части</a:t>
            </a:r>
          </a:p>
        </p:txBody>
      </p:sp>
      <p:pic>
        <p:nvPicPr>
          <p:cNvPr id="4098" name="Picture 2" descr="C:\Users\user\Desktop\цыплята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9421" r="14071" b="20877"/>
          <a:stretch/>
        </p:blipFill>
        <p:spPr bwMode="auto">
          <a:xfrm>
            <a:off x="2411759" y="2420888"/>
            <a:ext cx="3838471" cy="41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0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59"/>
            <a:ext cx="9184193" cy="68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Мастерим лапы собачке</a:t>
            </a:r>
          </a:p>
          <a:p>
            <a:r>
              <a:rPr lang="ru-RU" b="1" dirty="0">
                <a:solidFill>
                  <a:srgbClr val="002060"/>
                </a:solidFill>
              </a:rPr>
              <a:t>Лапки делаем из  бумажных гармошек.  Понадобятся 4 полоски из коричневого картона.</a:t>
            </a:r>
          </a:p>
          <a:p>
            <a:r>
              <a:rPr lang="ru-RU" b="1" dirty="0">
                <a:solidFill>
                  <a:srgbClr val="002060"/>
                </a:solidFill>
              </a:rPr>
              <a:t>Сложите каждую полоску в гармошку, делая одинаковые складки то в одну сторону, то в другую. Приклейте на кончики гармошек по три кружочка.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Приклейте получившиеся лапки.</a:t>
            </a:r>
          </a:p>
        </p:txBody>
      </p:sp>
      <p:pic>
        <p:nvPicPr>
          <p:cNvPr id="5122" name="Picture 2" descr="C:\Users\user\Desktop\цыплята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4" b="6812"/>
          <a:stretch/>
        </p:blipFill>
        <p:spPr bwMode="auto">
          <a:xfrm rot="5400000">
            <a:off x="2243331" y="2305481"/>
            <a:ext cx="4489901" cy="41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3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193" cy="68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цыплята\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2893" r="1965" b="5085"/>
          <a:stretch/>
        </p:blipFill>
        <p:spPr bwMode="auto">
          <a:xfrm>
            <a:off x="2267744" y="332656"/>
            <a:ext cx="3778180" cy="43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94116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Вот </a:t>
            </a:r>
            <a:r>
              <a:rPr lang="ru-RU" b="1" dirty="0">
                <a:solidFill>
                  <a:srgbClr val="002060"/>
                </a:solidFill>
              </a:rPr>
              <a:t>какая собачка получилась у меня.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>
                <a:solidFill>
                  <a:srgbClr val="002060"/>
                </a:solidFill>
              </a:rPr>
              <a:t>какая у вас?</a:t>
            </a:r>
          </a:p>
          <a:p>
            <a:r>
              <a:rPr lang="ru-RU" b="1" dirty="0">
                <a:solidFill>
                  <a:srgbClr val="002060"/>
                </a:solidFill>
              </a:rPr>
              <a:t>Фантазируйте и присылайте фото своих поделок.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>
                <a:solidFill>
                  <a:srgbClr val="002060"/>
                </a:solidFill>
              </a:rPr>
              <a:t>будем рады!</a:t>
            </a:r>
          </a:p>
        </p:txBody>
      </p:sp>
    </p:spTree>
    <p:extLst>
      <p:ext uri="{BB962C8B-B14F-4D97-AF65-F5344CB8AC3E}">
        <p14:creationId xmlns:p14="http://schemas.microsoft.com/office/powerpoint/2010/main" val="104166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фоны\hello_html_507122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68"/>
            <a:ext cx="9184193" cy="68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цыплята\изображение_viber_2020-04-29_21-27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1" y="367949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цыплята\изображение_viber_2020-04-29_21-26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005064" cy="400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цыплята\изображение_viber_2020-04-29_21-28-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6" t="11539" r="8490" b="5806"/>
          <a:stretch/>
        </p:blipFill>
        <p:spPr bwMode="auto">
          <a:xfrm>
            <a:off x="5784200" y="2884611"/>
            <a:ext cx="3114307" cy="3601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71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202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2020-05-10T14:42:28Z</dcterms:created>
  <dcterms:modified xsi:type="dcterms:W3CDTF">2020-05-10T15:20:47Z</dcterms:modified>
</cp:coreProperties>
</file>